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118"/>
    <p:restoredTop sz="94590"/>
  </p:normalViewPr>
  <p:slideViewPr>
    <p:cSldViewPr snapToGrid="0" snapToObjects="1">
      <p:cViewPr varScale="1">
        <p:scale>
          <a:sx n="92" d="100"/>
          <a:sy n="92" d="100"/>
        </p:scale>
        <p:origin x="132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24E98-9D32-7845-ADD8-7E449D6FC221}" type="datetimeFigureOut">
              <a:rPr lang="en-US" smtClean="0"/>
              <a:t>2/22/21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656C3-C422-4F41-A1A1-BEA462526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224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24E98-9D32-7845-ADD8-7E449D6FC221}" type="datetimeFigureOut">
              <a:rPr lang="en-US" smtClean="0"/>
              <a:t>2/22/21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656C3-C422-4F41-A1A1-BEA462526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521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24E98-9D32-7845-ADD8-7E449D6FC221}" type="datetimeFigureOut">
              <a:rPr lang="en-US" smtClean="0"/>
              <a:t>2/22/21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656C3-C422-4F41-A1A1-BEA462526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725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24E98-9D32-7845-ADD8-7E449D6FC221}" type="datetimeFigureOut">
              <a:rPr lang="en-US" smtClean="0"/>
              <a:t>2/22/21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656C3-C422-4F41-A1A1-BEA462526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400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24E98-9D32-7845-ADD8-7E449D6FC221}" type="datetimeFigureOut">
              <a:rPr lang="en-US" smtClean="0"/>
              <a:t>2/22/21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656C3-C422-4F41-A1A1-BEA462526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231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24E98-9D32-7845-ADD8-7E449D6FC221}" type="datetimeFigureOut">
              <a:rPr lang="en-US" smtClean="0"/>
              <a:t>2/22/21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656C3-C422-4F41-A1A1-BEA462526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277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24E98-9D32-7845-ADD8-7E449D6FC221}" type="datetimeFigureOut">
              <a:rPr lang="en-US" smtClean="0"/>
              <a:t>2/22/21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656C3-C422-4F41-A1A1-BEA462526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50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24E98-9D32-7845-ADD8-7E449D6FC221}" type="datetimeFigureOut">
              <a:rPr lang="en-US" smtClean="0"/>
              <a:t>2/22/21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656C3-C422-4F41-A1A1-BEA462526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729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24E98-9D32-7845-ADD8-7E449D6FC221}" type="datetimeFigureOut">
              <a:rPr lang="en-US" smtClean="0"/>
              <a:t>2/22/21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656C3-C422-4F41-A1A1-BEA462526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963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24E98-9D32-7845-ADD8-7E449D6FC221}" type="datetimeFigureOut">
              <a:rPr lang="en-US" smtClean="0"/>
              <a:t>2/22/21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656C3-C422-4F41-A1A1-BEA462526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353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24E98-9D32-7845-ADD8-7E449D6FC221}" type="datetimeFigureOut">
              <a:rPr lang="en-US" smtClean="0"/>
              <a:t>2/22/21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656C3-C422-4F41-A1A1-BEA462526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058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A24E98-9D32-7845-ADD8-7E449D6FC221}" type="datetimeFigureOut">
              <a:rPr lang="en-US" smtClean="0"/>
              <a:t>2/22/21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4656C3-C422-4F41-A1A1-BEA462526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109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141B5-E842-6F46-A1EF-154FBBD3BF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5B6445-343C-2744-9F3F-B070B0F310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F47478-95C2-864A-8CA4-5B30C10F1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96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025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6683B-23A8-2C4A-B939-01C8A0837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sky, outdoor, sign&#10;&#10;Description automatically generated">
            <a:extLst>
              <a:ext uri="{FF2B5EF4-FFF2-40B4-BE49-F238E27FC236}">
                <a16:creationId xmlns:a16="http://schemas.microsoft.com/office/drawing/2014/main" id="{F4E0A363-9517-B144-B4F2-D6C943EB19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9144000" cy="7065819"/>
          </a:xfrm>
        </p:spPr>
      </p:pic>
    </p:spTree>
    <p:extLst>
      <p:ext uri="{BB962C8B-B14F-4D97-AF65-F5344CB8AC3E}">
        <p14:creationId xmlns:p14="http://schemas.microsoft.com/office/powerpoint/2010/main" val="3212665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BE98-0C64-9A43-A561-46C25A111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scene, way, road&#10;&#10;Description automatically generated">
            <a:extLst>
              <a:ext uri="{FF2B5EF4-FFF2-40B4-BE49-F238E27FC236}">
                <a16:creationId xmlns:a16="http://schemas.microsoft.com/office/drawing/2014/main" id="{33813937-110D-9045-A889-0F31BAB453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9144000" cy="7065818"/>
          </a:xfrm>
        </p:spPr>
      </p:pic>
    </p:spTree>
    <p:extLst>
      <p:ext uri="{BB962C8B-B14F-4D97-AF65-F5344CB8AC3E}">
        <p14:creationId xmlns:p14="http://schemas.microsoft.com/office/powerpoint/2010/main" val="6295641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E7685-B120-E645-9198-83E85B547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148EFB6E-19DA-6A4C-86AC-2D999F0C77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83821"/>
          </a:xfrm>
        </p:spPr>
      </p:pic>
    </p:spTree>
    <p:extLst>
      <p:ext uri="{BB962C8B-B14F-4D97-AF65-F5344CB8AC3E}">
        <p14:creationId xmlns:p14="http://schemas.microsoft.com/office/powerpoint/2010/main" val="23950208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D4F78-3B5C-0142-9041-549467CFB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0E5EA2C2-AB69-974C-9ECD-BD099AFE1F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9144000" cy="7065819"/>
          </a:xfrm>
        </p:spPr>
      </p:pic>
    </p:spTree>
    <p:extLst>
      <p:ext uri="{BB962C8B-B14F-4D97-AF65-F5344CB8AC3E}">
        <p14:creationId xmlns:p14="http://schemas.microsoft.com/office/powerpoint/2010/main" val="26616273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52DEC-9D81-E94C-9358-3417F36B1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AEF808C5-AA62-DC44-952F-849CA502F3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62409"/>
          </a:xfrm>
        </p:spPr>
      </p:pic>
    </p:spTree>
    <p:extLst>
      <p:ext uri="{BB962C8B-B14F-4D97-AF65-F5344CB8AC3E}">
        <p14:creationId xmlns:p14="http://schemas.microsoft.com/office/powerpoint/2010/main" val="22811116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58E18-38B9-4148-8C0B-787F6C45D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A805BB5B-16FE-5847-BE19-4178BFAD9C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-1"/>
            <a:ext cx="9144001" cy="6851703"/>
          </a:xfrm>
        </p:spPr>
      </p:pic>
    </p:spTree>
    <p:extLst>
      <p:ext uri="{BB962C8B-B14F-4D97-AF65-F5344CB8AC3E}">
        <p14:creationId xmlns:p14="http://schemas.microsoft.com/office/powerpoint/2010/main" val="39826942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79B15-5D47-9B47-9D5A-8D5793CFD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621EA54-1EDA-6B48-A361-C894ACD55E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73114"/>
          </a:xfrm>
        </p:spPr>
      </p:pic>
    </p:spTree>
    <p:extLst>
      <p:ext uri="{BB962C8B-B14F-4D97-AF65-F5344CB8AC3E}">
        <p14:creationId xmlns:p14="http://schemas.microsoft.com/office/powerpoint/2010/main" val="3624930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EAB27-65F5-9B48-A39D-121814E2D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newspaper, screenshot&#10;&#10;Description automatically generated">
            <a:extLst>
              <a:ext uri="{FF2B5EF4-FFF2-40B4-BE49-F238E27FC236}">
                <a16:creationId xmlns:a16="http://schemas.microsoft.com/office/drawing/2014/main" id="{47E506BE-AE45-0F40-BC4E-DBFD5119CE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83820"/>
          </a:xfrm>
        </p:spPr>
      </p:pic>
    </p:spTree>
    <p:extLst>
      <p:ext uri="{BB962C8B-B14F-4D97-AF65-F5344CB8AC3E}">
        <p14:creationId xmlns:p14="http://schemas.microsoft.com/office/powerpoint/2010/main" val="25134378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50A3D-B162-ED49-9747-E9A04CCF0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picture containing text, grass, outdoor, screenshot&#10;&#10;Description automatically generated">
            <a:extLst>
              <a:ext uri="{FF2B5EF4-FFF2-40B4-BE49-F238E27FC236}">
                <a16:creationId xmlns:a16="http://schemas.microsoft.com/office/drawing/2014/main" id="{69DD65B6-7B1B-E247-B823-0A7671E153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62409"/>
          </a:xfrm>
        </p:spPr>
      </p:pic>
    </p:spTree>
    <p:extLst>
      <p:ext uri="{BB962C8B-B14F-4D97-AF65-F5344CB8AC3E}">
        <p14:creationId xmlns:p14="http://schemas.microsoft.com/office/powerpoint/2010/main" val="30406193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6A86E-1532-D143-9FA3-A635DAC33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8ABF5AB6-E2B5-D44A-B1CD-44BE7CED57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1703"/>
          </a:xfrm>
        </p:spPr>
      </p:pic>
    </p:spTree>
    <p:extLst>
      <p:ext uri="{BB962C8B-B14F-4D97-AF65-F5344CB8AC3E}">
        <p14:creationId xmlns:p14="http://schemas.microsoft.com/office/powerpoint/2010/main" val="29963288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55D3C-B0F3-1242-B80B-535293426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2A9F20D-74D2-054A-98AF-C12DA4A7F1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5419" y="-1"/>
            <a:ext cx="9199419" cy="6851703"/>
          </a:xfrm>
        </p:spPr>
      </p:pic>
    </p:spTree>
    <p:extLst>
      <p:ext uri="{BB962C8B-B14F-4D97-AF65-F5344CB8AC3E}">
        <p14:creationId xmlns:p14="http://schemas.microsoft.com/office/powerpoint/2010/main" val="27663183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567E6-3940-3341-9EFD-9DFB9384A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Text&#10;&#10;Description automatically generated">
            <a:extLst>
              <a:ext uri="{FF2B5EF4-FFF2-40B4-BE49-F238E27FC236}">
                <a16:creationId xmlns:a16="http://schemas.microsoft.com/office/drawing/2014/main" id="{1F476C0E-D848-B741-9351-A001F18D2A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</p:spPr>
      </p:pic>
    </p:spTree>
    <p:extLst>
      <p:ext uri="{BB962C8B-B14F-4D97-AF65-F5344CB8AC3E}">
        <p14:creationId xmlns:p14="http://schemas.microsoft.com/office/powerpoint/2010/main" val="12006255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E0689-7F23-7349-859A-79C56B15A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imeline&#10;&#10;Description automatically generated">
            <a:extLst>
              <a:ext uri="{FF2B5EF4-FFF2-40B4-BE49-F238E27FC236}">
                <a16:creationId xmlns:a16="http://schemas.microsoft.com/office/drawing/2014/main" id="{4709169A-97B9-E44D-8C9E-5F32B68D22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62409"/>
          </a:xfrm>
        </p:spPr>
      </p:pic>
    </p:spTree>
    <p:extLst>
      <p:ext uri="{BB962C8B-B14F-4D97-AF65-F5344CB8AC3E}">
        <p14:creationId xmlns:p14="http://schemas.microsoft.com/office/powerpoint/2010/main" val="53429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3CBB6-9D06-084D-9B86-51B1B046D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6B338C7-8E34-0846-A1A9-E52B6CCF3F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73115"/>
          </a:xfrm>
        </p:spPr>
      </p:pic>
    </p:spTree>
    <p:extLst>
      <p:ext uri="{BB962C8B-B14F-4D97-AF65-F5344CB8AC3E}">
        <p14:creationId xmlns:p14="http://schemas.microsoft.com/office/powerpoint/2010/main" val="3882666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5A676-B342-E54A-AA00-3EF8FB19D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outdoor, sign, people&#10;&#10;Description automatically generated">
            <a:extLst>
              <a:ext uri="{FF2B5EF4-FFF2-40B4-BE49-F238E27FC236}">
                <a16:creationId xmlns:a16="http://schemas.microsoft.com/office/drawing/2014/main" id="{7F1E1CC2-B473-CD47-9A51-A3089FF17F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9144000" cy="7065819"/>
          </a:xfrm>
        </p:spPr>
      </p:pic>
    </p:spTree>
    <p:extLst>
      <p:ext uri="{BB962C8B-B14F-4D97-AF65-F5344CB8AC3E}">
        <p14:creationId xmlns:p14="http://schemas.microsoft.com/office/powerpoint/2010/main" val="32818400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0539D-D046-E643-B21A-1AD6CEC9E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9927F81-B440-1D45-8A64-0BDEBEF7B5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62409"/>
          </a:xfrm>
        </p:spPr>
      </p:pic>
    </p:spTree>
    <p:extLst>
      <p:ext uri="{BB962C8B-B14F-4D97-AF65-F5344CB8AC3E}">
        <p14:creationId xmlns:p14="http://schemas.microsoft.com/office/powerpoint/2010/main" val="1681150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A8119-9496-F044-AFD1-AC27E3ABB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picture containing text, outdoor, building, city&#10;&#10;Description automatically generated">
            <a:extLst>
              <a:ext uri="{FF2B5EF4-FFF2-40B4-BE49-F238E27FC236}">
                <a16:creationId xmlns:a16="http://schemas.microsoft.com/office/drawing/2014/main" id="{F6722EE0-173A-D649-84D4-34503DC238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</p:spPr>
      </p:pic>
    </p:spTree>
    <p:extLst>
      <p:ext uri="{BB962C8B-B14F-4D97-AF65-F5344CB8AC3E}">
        <p14:creationId xmlns:p14="http://schemas.microsoft.com/office/powerpoint/2010/main" val="28372736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B9E54-2894-A14F-A0A3-325F67B8E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sign, outdoor&#10;&#10;Description automatically generated">
            <a:extLst>
              <a:ext uri="{FF2B5EF4-FFF2-40B4-BE49-F238E27FC236}">
                <a16:creationId xmlns:a16="http://schemas.microsoft.com/office/drawing/2014/main" id="{020A6B34-7B64-394C-8C3C-5AA7000785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9144000" cy="7065818"/>
          </a:xfrm>
        </p:spPr>
      </p:pic>
    </p:spTree>
    <p:extLst>
      <p:ext uri="{BB962C8B-B14F-4D97-AF65-F5344CB8AC3E}">
        <p14:creationId xmlns:p14="http://schemas.microsoft.com/office/powerpoint/2010/main" val="5957733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54EA8-01F4-0648-8D00-BD85FE434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raphical user interface, Word&#10;&#10;Description automatically generated">
            <a:extLst>
              <a:ext uri="{FF2B5EF4-FFF2-40B4-BE49-F238E27FC236}">
                <a16:creationId xmlns:a16="http://schemas.microsoft.com/office/drawing/2014/main" id="{CF07093E-19FD-3C44-96ED-274EA34DF3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9826"/>
            <a:ext cx="9144000" cy="6798174"/>
          </a:xfrm>
        </p:spPr>
      </p:pic>
    </p:spTree>
    <p:extLst>
      <p:ext uri="{BB962C8B-B14F-4D97-AF65-F5344CB8AC3E}">
        <p14:creationId xmlns:p14="http://schemas.microsoft.com/office/powerpoint/2010/main" val="14299695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4036A-1A4E-9047-986C-D93CC7BF7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Map&#10;&#10;Description automatically generated">
            <a:extLst>
              <a:ext uri="{FF2B5EF4-FFF2-40B4-BE49-F238E27FC236}">
                <a16:creationId xmlns:a16="http://schemas.microsoft.com/office/drawing/2014/main" id="{8C8A7440-BD58-7340-B230-414CF0C4AA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1703"/>
          </a:xfrm>
        </p:spPr>
      </p:pic>
    </p:spTree>
    <p:extLst>
      <p:ext uri="{BB962C8B-B14F-4D97-AF65-F5344CB8AC3E}">
        <p14:creationId xmlns:p14="http://schemas.microsoft.com/office/powerpoint/2010/main" val="35636686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151</TotalTime>
  <Words>0</Words>
  <Application>Microsoft Macintosh PowerPoint</Application>
  <PresentationFormat>On-screen Show (4:3)</PresentationFormat>
  <Paragraphs>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Tyus</dc:creator>
  <cp:lastModifiedBy>Will Tyus</cp:lastModifiedBy>
  <cp:revision>11</cp:revision>
  <dcterms:created xsi:type="dcterms:W3CDTF">2021-02-22T16:06:20Z</dcterms:created>
  <dcterms:modified xsi:type="dcterms:W3CDTF">2021-02-22T20:39:33Z</dcterms:modified>
</cp:coreProperties>
</file>